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trictFirstAndLastChars="0" saveSubsetFonts="1">
  <p:sldMasterIdLst>
    <p:sldMasterId id="2147483651" r:id="rId1"/>
  </p:sldMasterIdLst>
  <p:notesMasterIdLst>
    <p:notesMasterId r:id="rId3"/>
  </p:notesMasterIdLst>
  <p:sldIdLst>
    <p:sldId id="256" r:id="rId2"/>
  </p:sldIdLst>
  <p:sldSz cx="32404050" cy="3960495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3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11480" algn="l" rtl="0" eaLnBrk="0" fontAlgn="base" hangingPunct="0">
      <a:spcBef>
        <a:spcPct val="0"/>
      </a:spcBef>
      <a:spcAft>
        <a:spcPct val="0"/>
      </a:spcAft>
      <a:defRPr sz="23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822960" algn="l" rtl="0" eaLnBrk="0" fontAlgn="base" hangingPunct="0">
      <a:spcBef>
        <a:spcPct val="0"/>
      </a:spcBef>
      <a:spcAft>
        <a:spcPct val="0"/>
      </a:spcAft>
      <a:defRPr sz="23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234440" algn="l" rtl="0" eaLnBrk="0" fontAlgn="base" hangingPunct="0">
      <a:spcBef>
        <a:spcPct val="0"/>
      </a:spcBef>
      <a:spcAft>
        <a:spcPct val="0"/>
      </a:spcAft>
      <a:defRPr sz="23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645920" algn="l" rtl="0" eaLnBrk="0" fontAlgn="base" hangingPunct="0">
      <a:spcBef>
        <a:spcPct val="0"/>
      </a:spcBef>
      <a:spcAft>
        <a:spcPct val="0"/>
      </a:spcAft>
      <a:defRPr sz="23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057400" algn="l" defTabSz="822960" rtl="0" eaLnBrk="1" latinLnBrk="0" hangingPunct="1">
      <a:defRPr sz="23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468880" algn="l" defTabSz="822960" rtl="0" eaLnBrk="1" latinLnBrk="0" hangingPunct="1">
      <a:defRPr sz="23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2880360" algn="l" defTabSz="822960" rtl="0" eaLnBrk="1" latinLnBrk="0" hangingPunct="1">
      <a:defRPr sz="23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291840" algn="l" defTabSz="822960" rtl="0" eaLnBrk="1" latinLnBrk="0" hangingPunct="1">
      <a:defRPr sz="23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474">
          <p15:clr>
            <a:srgbClr val="A4A3A4"/>
          </p15:clr>
        </p15:guide>
        <p15:guide id="2" pos="1020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990033"/>
    <a:srgbClr val="000000"/>
    <a:srgbClr val="FFFFFF"/>
    <a:srgbClr val="0099CC"/>
    <a:srgbClr val="66CCFF"/>
    <a:srgbClr val="0066C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6" d="100"/>
          <a:sy n="16" d="100"/>
        </p:scale>
        <p:origin x="2010" y="96"/>
      </p:cViewPr>
      <p:guideLst>
        <p:guide orient="horz" pos="12474"/>
        <p:guide pos="102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0" d="100"/>
          <a:sy n="40" d="100"/>
        </p:scale>
        <p:origin x="-148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027238" y="685800"/>
            <a:ext cx="2803525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Clique para editar os estilos do texto mestre</a:t>
            </a:r>
          </a:p>
          <a:p>
            <a:pPr lvl="1"/>
            <a:r>
              <a:rPr lang="en-US" noProof="0" smtClean="0"/>
              <a:t>Segundo nível</a:t>
            </a:r>
          </a:p>
          <a:p>
            <a:pPr lvl="2"/>
            <a:r>
              <a:rPr lang="en-US" noProof="0" smtClean="0"/>
              <a:t>Terceiro nível</a:t>
            </a:r>
          </a:p>
          <a:p>
            <a:pPr lvl="3"/>
            <a:r>
              <a:rPr lang="en-US" noProof="0" smtClean="0"/>
              <a:t>Quarto nível</a:t>
            </a:r>
          </a:p>
          <a:p>
            <a:pPr lvl="4"/>
            <a:r>
              <a:rPr lang="en-US" noProof="0" smtClean="0"/>
              <a:t>Quinto nível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82D284D-0F70-40D2-A340-2274A6DF9F9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2439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1148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82296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23444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64592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057400" algn="l" defTabSz="8229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68880" algn="l" defTabSz="8229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80360" algn="l" defTabSz="8229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91840" algn="l" defTabSz="8229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27238" y="685800"/>
            <a:ext cx="2803525" cy="3429000"/>
          </a:xfrm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gray">
          <a:xfrm>
            <a:off x="2448306" y="19290911"/>
            <a:ext cx="27120390" cy="2805351"/>
          </a:xfrm>
          <a:custGeom>
            <a:avLst/>
            <a:gdLst>
              <a:gd name="T0" fmla="*/ 163 w 4128"/>
              <a:gd name="T1" fmla="*/ 200 h 479"/>
              <a:gd name="T2" fmla="*/ 4128 w 4128"/>
              <a:gd name="T3" fmla="*/ 200 h 479"/>
              <a:gd name="T4" fmla="*/ 4128 w 4128"/>
              <a:gd name="T5" fmla="*/ 429 h 479"/>
              <a:gd name="T6" fmla="*/ 0 w 4128"/>
              <a:gd name="T7" fmla="*/ 441 h 479"/>
              <a:gd name="T8" fmla="*/ 163 w 4128"/>
              <a:gd name="T9" fmla="*/ 200 h 4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28"/>
              <a:gd name="T16" fmla="*/ 0 h 479"/>
              <a:gd name="T17" fmla="*/ 4128 w 4128"/>
              <a:gd name="T18" fmla="*/ 479 h 4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28" h="479">
                <a:moveTo>
                  <a:pt x="163" y="200"/>
                </a:moveTo>
                <a:cubicBezTo>
                  <a:pt x="163" y="200"/>
                  <a:pt x="2054" y="0"/>
                  <a:pt x="4128" y="200"/>
                </a:cubicBezTo>
                <a:cubicBezTo>
                  <a:pt x="4128" y="200"/>
                  <a:pt x="4128" y="314"/>
                  <a:pt x="4128" y="429"/>
                </a:cubicBezTo>
                <a:cubicBezTo>
                  <a:pt x="2371" y="200"/>
                  <a:pt x="688" y="479"/>
                  <a:pt x="0" y="441"/>
                </a:cubicBezTo>
                <a:lnTo>
                  <a:pt x="163" y="200"/>
                </a:lnTo>
                <a:close/>
              </a:path>
            </a:pathLst>
          </a:custGeom>
          <a:solidFill>
            <a:schemeClr val="hlink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lIns="87086" tIns="43543" rIns="87086" bIns="43543" anchor="ctr"/>
          <a:lstStyle/>
          <a:p>
            <a:pPr defTabSz="871538"/>
            <a:endParaRPr lang="pt-BR" sz="2500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96788" y="12475559"/>
            <a:ext cx="26028253" cy="623778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Clique para editar o estilo do título mestre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93574" y="21207900"/>
            <a:ext cx="21434679" cy="9565696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r>
              <a:rPr lang="en-US"/>
              <a:t>Clique para editar o estilo do subtítulo mestre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578963"/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578963"/>
                </a:solidFill>
              </a:defRPr>
            </a:lvl1pPr>
          </a:lstStyle>
          <a:p>
            <a:endParaRPr lang="pt-B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578963"/>
                </a:solidFill>
              </a:defRPr>
            </a:lvl1pPr>
          </a:lstStyle>
          <a:p>
            <a:fld id="{BF3004A6-DDE3-4A94-B268-357AA26EFE7B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C8E647-BEC1-448B-9573-EF2F9B81887E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21818727" y="2494562"/>
            <a:ext cx="6506314" cy="30773596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2296788" y="2494562"/>
            <a:ext cx="19377921" cy="30773596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A10DD9-57C8-4D98-97E7-39B7151D1D25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C98F8B-5F28-4B8D-97B1-7EA7F3B46286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18303" y="24050382"/>
            <a:ext cx="26029754" cy="7432804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418303" y="15862609"/>
            <a:ext cx="26029754" cy="8187773"/>
          </a:xfrm>
        </p:spPr>
        <p:txBody>
          <a:bodyPr anchor="b"/>
          <a:lstStyle>
            <a:lvl1pPr marL="0" indent="0">
              <a:buNone/>
              <a:defRPr sz="1800"/>
            </a:lvl1pPr>
            <a:lvl2pPr marL="411480" indent="0">
              <a:buNone/>
              <a:defRPr sz="1600"/>
            </a:lvl2pPr>
            <a:lvl3pPr marL="822960" indent="0">
              <a:buNone/>
              <a:defRPr sz="1400"/>
            </a:lvl3pPr>
            <a:lvl4pPr marL="1234440" indent="0">
              <a:buNone/>
              <a:defRPr sz="1300"/>
            </a:lvl4pPr>
            <a:lvl5pPr marL="1645920" indent="0">
              <a:buNone/>
              <a:defRPr sz="1300"/>
            </a:lvl5pPr>
            <a:lvl6pPr marL="2057400" indent="0">
              <a:buNone/>
              <a:defRPr sz="1300"/>
            </a:lvl6pPr>
            <a:lvl7pPr marL="2468880" indent="0">
              <a:buNone/>
              <a:defRPr sz="1300"/>
            </a:lvl7pPr>
            <a:lvl8pPr marL="2880360" indent="0">
              <a:buNone/>
              <a:defRPr sz="1300"/>
            </a:lvl8pPr>
            <a:lvl9pPr marL="3291840" indent="0">
              <a:buNone/>
              <a:defRPr sz="13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D57305-233C-40CA-9B80-FBAE51AAD8B8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2296788" y="10811602"/>
            <a:ext cx="12942117" cy="22456557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15382923" y="10811602"/>
            <a:ext cx="12942118" cy="22456557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34E93B-18B6-4917-978A-8CD4F2DD6E8B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31693" y="1498937"/>
            <a:ext cx="27558444" cy="623778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531692" y="8377547"/>
            <a:ext cx="13528691" cy="3491562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00" b="1"/>
            </a:lvl3pPr>
            <a:lvl4pPr marL="1234440" indent="0">
              <a:buNone/>
              <a:defRPr sz="1400" b="1"/>
            </a:lvl4pPr>
            <a:lvl5pPr marL="1645920" indent="0">
              <a:buNone/>
              <a:defRPr sz="1400" b="1"/>
            </a:lvl5pPr>
            <a:lvl6pPr marL="2057400" indent="0">
              <a:buNone/>
              <a:defRPr sz="1400" b="1"/>
            </a:lvl6pPr>
            <a:lvl7pPr marL="2468880" indent="0">
              <a:buNone/>
              <a:defRPr sz="1400" b="1"/>
            </a:lvl7pPr>
            <a:lvl8pPr marL="2880360" indent="0">
              <a:buNone/>
              <a:defRPr sz="1400" b="1"/>
            </a:lvl8pPr>
            <a:lvl9pPr marL="3291840" indent="0">
              <a:buNone/>
              <a:defRPr sz="14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1531692" y="11869109"/>
            <a:ext cx="13528691" cy="21564070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15555445" y="8377547"/>
            <a:ext cx="13534692" cy="3491562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00" b="1"/>
            </a:lvl3pPr>
            <a:lvl4pPr marL="1234440" indent="0">
              <a:buNone/>
              <a:defRPr sz="1400" b="1"/>
            </a:lvl4pPr>
            <a:lvl5pPr marL="1645920" indent="0">
              <a:buNone/>
              <a:defRPr sz="1400" b="1"/>
            </a:lvl5pPr>
            <a:lvl6pPr marL="2057400" indent="0">
              <a:buNone/>
              <a:defRPr sz="1400" b="1"/>
            </a:lvl6pPr>
            <a:lvl7pPr marL="2468880" indent="0">
              <a:buNone/>
              <a:defRPr sz="1400" b="1"/>
            </a:lvl7pPr>
            <a:lvl8pPr marL="2880360" indent="0">
              <a:buNone/>
              <a:defRPr sz="1400" b="1"/>
            </a:lvl8pPr>
            <a:lvl9pPr marL="3291840" indent="0">
              <a:buNone/>
              <a:defRPr sz="14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15555445" y="11869109"/>
            <a:ext cx="13534692" cy="21564070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C0DB1F-365E-4225-B2C7-C6B98D49316D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18514B-E27E-40C0-AFBC-441DDD3BC74E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2F03E2-206F-4FA3-87DA-C951DBF1A956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31692" y="1490687"/>
            <a:ext cx="10073759" cy="6340918"/>
          </a:xfrm>
        </p:spPr>
        <p:txBody>
          <a:bodyPr/>
          <a:lstStyle>
            <a:lvl1pPr algn="l">
              <a:defRPr sz="18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1972998" y="1490686"/>
            <a:ext cx="17117139" cy="31942492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531692" y="7831605"/>
            <a:ext cx="10073759" cy="25601574"/>
          </a:xfrm>
        </p:spPr>
        <p:txBody>
          <a:bodyPr/>
          <a:lstStyle>
            <a:lvl1pPr marL="0" indent="0">
              <a:buNone/>
              <a:defRPr sz="1300"/>
            </a:lvl1pPr>
            <a:lvl2pPr marL="411480" indent="0">
              <a:buNone/>
              <a:defRPr sz="1100"/>
            </a:lvl2pPr>
            <a:lvl3pPr marL="822960" indent="0">
              <a:buNone/>
              <a:defRPr sz="900"/>
            </a:lvl3pPr>
            <a:lvl4pPr marL="1234440" indent="0">
              <a:buNone/>
              <a:defRPr sz="800"/>
            </a:lvl4pPr>
            <a:lvl5pPr marL="1645920" indent="0">
              <a:buNone/>
              <a:defRPr sz="800"/>
            </a:lvl5pPr>
            <a:lvl6pPr marL="2057400" indent="0">
              <a:buNone/>
              <a:defRPr sz="800"/>
            </a:lvl6pPr>
            <a:lvl7pPr marL="2468880" indent="0">
              <a:buNone/>
              <a:defRPr sz="800"/>
            </a:lvl7pPr>
            <a:lvl8pPr marL="2880360" indent="0">
              <a:buNone/>
              <a:defRPr sz="800"/>
            </a:lvl8pPr>
            <a:lvl9pPr marL="3291840" indent="0">
              <a:buNone/>
              <a:defRPr sz="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9ADE66-9CE6-4324-831C-269C1E553161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02251" y="26198400"/>
            <a:ext cx="18372796" cy="3092761"/>
          </a:xfrm>
        </p:spPr>
        <p:txBody>
          <a:bodyPr/>
          <a:lstStyle>
            <a:lvl1pPr algn="l">
              <a:defRPr sz="18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6002251" y="3344418"/>
            <a:ext cx="18372796" cy="22455182"/>
          </a:xfrm>
        </p:spPr>
        <p:txBody>
          <a:bodyPr lIns="388790" tIns="194396" rIns="388790" bIns="194396"/>
          <a:lstStyle>
            <a:lvl1pPr marL="0" indent="0">
              <a:buNone/>
              <a:defRPr sz="2900"/>
            </a:lvl1pPr>
            <a:lvl2pPr marL="411480" indent="0">
              <a:buNone/>
              <a:defRPr sz="2500"/>
            </a:lvl2pPr>
            <a:lvl3pPr marL="822960" indent="0">
              <a:buNone/>
              <a:defRPr sz="2200"/>
            </a:lvl3pPr>
            <a:lvl4pPr marL="1234440" indent="0">
              <a:buNone/>
              <a:defRPr sz="1800"/>
            </a:lvl4pPr>
            <a:lvl5pPr marL="1645920" indent="0">
              <a:buNone/>
              <a:defRPr sz="1800"/>
            </a:lvl5pPr>
            <a:lvl6pPr marL="2057400" indent="0">
              <a:buNone/>
              <a:defRPr sz="1800"/>
            </a:lvl6pPr>
            <a:lvl7pPr marL="2468880" indent="0">
              <a:buNone/>
              <a:defRPr sz="1800"/>
            </a:lvl7pPr>
            <a:lvl8pPr marL="2880360" indent="0">
              <a:buNone/>
              <a:defRPr sz="1800"/>
            </a:lvl8pPr>
            <a:lvl9pPr marL="3291840" indent="0">
              <a:buNone/>
              <a:defRPr sz="18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02251" y="29291161"/>
            <a:ext cx="18372796" cy="4392299"/>
          </a:xfrm>
        </p:spPr>
        <p:txBody>
          <a:bodyPr/>
          <a:lstStyle>
            <a:lvl1pPr marL="0" indent="0">
              <a:buNone/>
              <a:defRPr sz="1300"/>
            </a:lvl1pPr>
            <a:lvl2pPr marL="411480" indent="0">
              <a:buNone/>
              <a:defRPr sz="1100"/>
            </a:lvl2pPr>
            <a:lvl3pPr marL="822960" indent="0">
              <a:buNone/>
              <a:defRPr sz="900"/>
            </a:lvl3pPr>
            <a:lvl4pPr marL="1234440" indent="0">
              <a:buNone/>
              <a:defRPr sz="800"/>
            </a:lvl4pPr>
            <a:lvl5pPr marL="1645920" indent="0">
              <a:buNone/>
              <a:defRPr sz="800"/>
            </a:lvl5pPr>
            <a:lvl6pPr marL="2057400" indent="0">
              <a:buNone/>
              <a:defRPr sz="800"/>
            </a:lvl6pPr>
            <a:lvl7pPr marL="2468880" indent="0">
              <a:buNone/>
              <a:defRPr sz="800"/>
            </a:lvl7pPr>
            <a:lvl8pPr marL="2880360" indent="0">
              <a:buNone/>
              <a:defRPr sz="800"/>
            </a:lvl8pPr>
            <a:lvl9pPr marL="3291840" indent="0">
              <a:buNone/>
              <a:defRPr sz="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AEA0D9-8D4E-4933-9441-AFE3C9FD9727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19000">
              <a:srgbClr val="0099CC">
                <a:alpha val="81000"/>
              </a:srgbClr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30304" y="2640330"/>
            <a:ext cx="27543443" cy="660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11418" tIns="205709" rIns="411418" bIns="205709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Clique para editar o estilo do título mestre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30304" y="11441430"/>
            <a:ext cx="27543443" cy="23762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11418" tIns="205709" rIns="411418" bIns="20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Clique para editar os estilos do texto mestre</a:t>
            </a:r>
          </a:p>
          <a:p>
            <a:pPr lvl="1"/>
            <a:r>
              <a:rPr lang="en-US" smtClean="0"/>
              <a:t>Segundo nível</a:t>
            </a:r>
          </a:p>
          <a:p>
            <a:pPr lvl="2"/>
            <a:r>
              <a:rPr lang="en-US" smtClean="0"/>
              <a:t>Terceiro nível</a:t>
            </a:r>
          </a:p>
          <a:p>
            <a:pPr lvl="3"/>
            <a:r>
              <a:rPr lang="en-US" smtClean="0"/>
              <a:t>Quarto nível</a:t>
            </a:r>
          </a:p>
          <a:p>
            <a:pPr lvl="4"/>
            <a:r>
              <a:rPr lang="en-US" smtClean="0"/>
              <a:t>Quinto nível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0304" y="36084510"/>
            <a:ext cx="6750844" cy="264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11418" tIns="205709" rIns="411418" bIns="205709" numCol="1" anchor="t" anchorCtr="0" compatLnSpc="1">
            <a:prstTxWarp prst="textNoShape">
              <a:avLst/>
            </a:prstTxWarp>
          </a:bodyPr>
          <a:lstStyle>
            <a:lvl1pPr defTabSz="871538">
              <a:spcBef>
                <a:spcPct val="50000"/>
              </a:spcBef>
              <a:defRPr sz="6300">
                <a:solidFill>
                  <a:schemeClr val="bg2"/>
                </a:solidFill>
              </a:defRPr>
            </a:lvl1pPr>
          </a:lstStyle>
          <a:p>
            <a:endParaRPr lang="pt-BR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071384" y="36084510"/>
            <a:ext cx="10261283" cy="264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11418" tIns="205709" rIns="411418" bIns="205709" numCol="1" anchor="t" anchorCtr="0" compatLnSpc="1">
            <a:prstTxWarp prst="textNoShape">
              <a:avLst/>
            </a:prstTxWarp>
          </a:bodyPr>
          <a:lstStyle>
            <a:lvl1pPr algn="ctr" defTabSz="871538">
              <a:spcBef>
                <a:spcPct val="50000"/>
              </a:spcBef>
              <a:defRPr sz="6300">
                <a:solidFill>
                  <a:schemeClr val="bg2"/>
                </a:solidFill>
              </a:defRPr>
            </a:lvl1pPr>
          </a:lstStyle>
          <a:p>
            <a:endParaRPr lang="pt-BR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3222902" y="36084510"/>
            <a:ext cx="6750844" cy="264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11418" tIns="205709" rIns="411418" bIns="205709" numCol="1" anchor="t" anchorCtr="0" compatLnSpc="1">
            <a:prstTxWarp prst="textNoShape">
              <a:avLst/>
            </a:prstTxWarp>
          </a:bodyPr>
          <a:lstStyle>
            <a:lvl1pPr algn="r" defTabSz="871538">
              <a:spcBef>
                <a:spcPct val="50000"/>
              </a:spcBef>
              <a:defRPr sz="6300">
                <a:solidFill>
                  <a:schemeClr val="bg2"/>
                </a:solidFill>
              </a:defRPr>
            </a:lvl1pPr>
          </a:lstStyle>
          <a:p>
            <a:fld id="{31455922-46B4-48F2-ADAD-DA165031A901}" type="slidenum">
              <a:rPr lang="en-US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4111943" rtl="0" eaLnBrk="0" fontAlgn="base" hangingPunct="0">
        <a:spcBef>
          <a:spcPct val="0"/>
        </a:spcBef>
        <a:spcAft>
          <a:spcPct val="0"/>
        </a:spcAft>
        <a:defRPr kumimoji="1" sz="19800">
          <a:solidFill>
            <a:schemeClr val="tx2"/>
          </a:solidFill>
          <a:latin typeface="+mj-lt"/>
          <a:ea typeface="+mj-ea"/>
          <a:cs typeface="+mj-cs"/>
        </a:defRPr>
      </a:lvl1pPr>
      <a:lvl2pPr algn="l" defTabSz="4111943" rtl="0" eaLnBrk="0" fontAlgn="base" hangingPunct="0">
        <a:spcBef>
          <a:spcPct val="0"/>
        </a:spcBef>
        <a:spcAft>
          <a:spcPct val="0"/>
        </a:spcAft>
        <a:defRPr kumimoji="1" sz="19800">
          <a:solidFill>
            <a:schemeClr val="tx2"/>
          </a:solidFill>
          <a:latin typeface="Times New Roman" pitchFamily="18" charset="0"/>
        </a:defRPr>
      </a:lvl2pPr>
      <a:lvl3pPr algn="l" defTabSz="4111943" rtl="0" eaLnBrk="0" fontAlgn="base" hangingPunct="0">
        <a:spcBef>
          <a:spcPct val="0"/>
        </a:spcBef>
        <a:spcAft>
          <a:spcPct val="0"/>
        </a:spcAft>
        <a:defRPr kumimoji="1" sz="19800">
          <a:solidFill>
            <a:schemeClr val="tx2"/>
          </a:solidFill>
          <a:latin typeface="Times New Roman" pitchFamily="18" charset="0"/>
        </a:defRPr>
      </a:lvl3pPr>
      <a:lvl4pPr algn="l" defTabSz="4111943" rtl="0" eaLnBrk="0" fontAlgn="base" hangingPunct="0">
        <a:spcBef>
          <a:spcPct val="0"/>
        </a:spcBef>
        <a:spcAft>
          <a:spcPct val="0"/>
        </a:spcAft>
        <a:defRPr kumimoji="1" sz="19800">
          <a:solidFill>
            <a:schemeClr val="tx2"/>
          </a:solidFill>
          <a:latin typeface="Times New Roman" pitchFamily="18" charset="0"/>
        </a:defRPr>
      </a:lvl4pPr>
      <a:lvl5pPr algn="l" defTabSz="4111943" rtl="0" eaLnBrk="0" fontAlgn="base" hangingPunct="0">
        <a:spcBef>
          <a:spcPct val="0"/>
        </a:spcBef>
        <a:spcAft>
          <a:spcPct val="0"/>
        </a:spcAft>
        <a:defRPr kumimoji="1" sz="19800">
          <a:solidFill>
            <a:schemeClr val="tx2"/>
          </a:solidFill>
          <a:latin typeface="Times New Roman" pitchFamily="18" charset="0"/>
        </a:defRPr>
      </a:lvl5pPr>
      <a:lvl6pPr marL="411480" algn="l" defTabSz="3886200" rtl="0" eaLnBrk="0" fontAlgn="base" hangingPunct="0">
        <a:spcBef>
          <a:spcPct val="0"/>
        </a:spcBef>
        <a:spcAft>
          <a:spcPct val="0"/>
        </a:spcAft>
        <a:defRPr kumimoji="1" sz="18700">
          <a:solidFill>
            <a:schemeClr val="tx2"/>
          </a:solidFill>
          <a:latin typeface="Times New Roman" pitchFamily="18" charset="0"/>
        </a:defRPr>
      </a:lvl6pPr>
      <a:lvl7pPr marL="822960" algn="l" defTabSz="3886200" rtl="0" eaLnBrk="0" fontAlgn="base" hangingPunct="0">
        <a:spcBef>
          <a:spcPct val="0"/>
        </a:spcBef>
        <a:spcAft>
          <a:spcPct val="0"/>
        </a:spcAft>
        <a:defRPr kumimoji="1" sz="18700">
          <a:solidFill>
            <a:schemeClr val="tx2"/>
          </a:solidFill>
          <a:latin typeface="Times New Roman" pitchFamily="18" charset="0"/>
        </a:defRPr>
      </a:lvl7pPr>
      <a:lvl8pPr marL="1234440" algn="l" defTabSz="3886200" rtl="0" eaLnBrk="0" fontAlgn="base" hangingPunct="0">
        <a:spcBef>
          <a:spcPct val="0"/>
        </a:spcBef>
        <a:spcAft>
          <a:spcPct val="0"/>
        </a:spcAft>
        <a:defRPr kumimoji="1" sz="18700">
          <a:solidFill>
            <a:schemeClr val="tx2"/>
          </a:solidFill>
          <a:latin typeface="Times New Roman" pitchFamily="18" charset="0"/>
        </a:defRPr>
      </a:lvl8pPr>
      <a:lvl9pPr marL="1645920" algn="l" defTabSz="3886200" rtl="0" eaLnBrk="0" fontAlgn="base" hangingPunct="0">
        <a:spcBef>
          <a:spcPct val="0"/>
        </a:spcBef>
        <a:spcAft>
          <a:spcPct val="0"/>
        </a:spcAft>
        <a:defRPr kumimoji="1" sz="18700">
          <a:solidFill>
            <a:schemeClr val="tx2"/>
          </a:solidFill>
          <a:latin typeface="Times New Roman" pitchFamily="18" charset="0"/>
        </a:defRPr>
      </a:lvl9pPr>
    </p:titleStyle>
    <p:bodyStyle>
      <a:lvl1pPr marL="1541622" indent="-1541622" algn="l" defTabSz="4111943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Monotype Sorts" pitchFamily="2" charset="2"/>
        <a:buChar char="§"/>
        <a:defRPr kumimoji="1" sz="14300">
          <a:solidFill>
            <a:schemeClr val="tx1"/>
          </a:solidFill>
          <a:latin typeface="+mn-lt"/>
          <a:ea typeface="+mn-ea"/>
          <a:cs typeface="+mn-cs"/>
        </a:defRPr>
      </a:lvl1pPr>
      <a:lvl2pPr marL="3343275" indent="-1285875" algn="l" defTabSz="4111943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50000"/>
        <a:buFont typeface="Monotype Sorts" pitchFamily="2" charset="2"/>
        <a:buChar char="l"/>
        <a:defRPr kumimoji="1" sz="12600">
          <a:solidFill>
            <a:schemeClr val="tx1"/>
          </a:solidFill>
          <a:latin typeface="+mn-lt"/>
        </a:defRPr>
      </a:lvl2pPr>
      <a:lvl3pPr marL="5143500" indent="-1031558" algn="l" defTabSz="4111943" rtl="0" eaLnBrk="0" fontAlgn="base" hangingPunct="0">
        <a:spcBef>
          <a:spcPct val="20000"/>
        </a:spcBef>
        <a:spcAft>
          <a:spcPct val="0"/>
        </a:spcAft>
        <a:buChar char="•"/>
        <a:defRPr kumimoji="1" sz="10700">
          <a:solidFill>
            <a:schemeClr val="tx1"/>
          </a:solidFill>
          <a:latin typeface="+mn-lt"/>
        </a:defRPr>
      </a:lvl3pPr>
      <a:lvl4pPr marL="7200900" indent="-1030129" algn="l" defTabSz="4111943" rtl="0" eaLnBrk="0" fontAlgn="base" hangingPunct="0">
        <a:spcBef>
          <a:spcPct val="20000"/>
        </a:spcBef>
        <a:spcAft>
          <a:spcPct val="0"/>
        </a:spcAft>
        <a:buChar char="–"/>
        <a:defRPr kumimoji="1" sz="8900">
          <a:solidFill>
            <a:schemeClr val="tx1"/>
          </a:solidFill>
          <a:latin typeface="+mn-lt"/>
        </a:defRPr>
      </a:lvl4pPr>
      <a:lvl5pPr marL="9255443" indent="-1027272" algn="l" defTabSz="4111943" rtl="0" eaLnBrk="0" fontAlgn="base" hangingPunct="0">
        <a:spcBef>
          <a:spcPct val="20000"/>
        </a:spcBef>
        <a:spcAft>
          <a:spcPct val="0"/>
        </a:spcAft>
        <a:buChar char="»"/>
        <a:defRPr kumimoji="1" sz="8900">
          <a:solidFill>
            <a:schemeClr val="tx1"/>
          </a:solidFill>
          <a:latin typeface="+mn-lt"/>
        </a:defRPr>
      </a:lvl5pPr>
      <a:lvl6pPr marL="9158288" indent="-971550" algn="l" defTabSz="3886200" rtl="0" eaLnBrk="0" fontAlgn="base" hangingPunct="0">
        <a:spcBef>
          <a:spcPct val="20000"/>
        </a:spcBef>
        <a:spcAft>
          <a:spcPct val="0"/>
        </a:spcAft>
        <a:buChar char="»"/>
        <a:defRPr kumimoji="1" sz="8500">
          <a:solidFill>
            <a:schemeClr val="tx1"/>
          </a:solidFill>
          <a:latin typeface="+mn-lt"/>
        </a:defRPr>
      </a:lvl6pPr>
      <a:lvl7pPr marL="9569768" indent="-971550" algn="l" defTabSz="3886200" rtl="0" eaLnBrk="0" fontAlgn="base" hangingPunct="0">
        <a:spcBef>
          <a:spcPct val="20000"/>
        </a:spcBef>
        <a:spcAft>
          <a:spcPct val="0"/>
        </a:spcAft>
        <a:buChar char="»"/>
        <a:defRPr kumimoji="1" sz="8500">
          <a:solidFill>
            <a:schemeClr val="tx1"/>
          </a:solidFill>
          <a:latin typeface="+mn-lt"/>
        </a:defRPr>
      </a:lvl7pPr>
      <a:lvl8pPr marL="9981248" indent="-971550" algn="l" defTabSz="3886200" rtl="0" eaLnBrk="0" fontAlgn="base" hangingPunct="0">
        <a:spcBef>
          <a:spcPct val="20000"/>
        </a:spcBef>
        <a:spcAft>
          <a:spcPct val="0"/>
        </a:spcAft>
        <a:buChar char="»"/>
        <a:defRPr kumimoji="1" sz="8500">
          <a:solidFill>
            <a:schemeClr val="tx1"/>
          </a:solidFill>
          <a:latin typeface="+mn-lt"/>
        </a:defRPr>
      </a:lvl8pPr>
      <a:lvl9pPr marL="10392728" indent="-971550" algn="l" defTabSz="3886200" rtl="0" eaLnBrk="0" fontAlgn="base" hangingPunct="0">
        <a:spcBef>
          <a:spcPct val="20000"/>
        </a:spcBef>
        <a:spcAft>
          <a:spcPct val="0"/>
        </a:spcAft>
        <a:buChar char="»"/>
        <a:defRPr kumimoji="1" sz="85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822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2" name="Text Box 320"/>
          <p:cNvSpPr txBox="1">
            <a:spLocks noChangeArrowheads="1"/>
          </p:cNvSpPr>
          <p:nvPr/>
        </p:nvSpPr>
        <p:spPr bwMode="auto">
          <a:xfrm>
            <a:off x="687086" y="4384048"/>
            <a:ext cx="30621827" cy="1222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lIns="144014" tIns="72006" rIns="144014" bIns="72006">
            <a:spAutoFit/>
          </a:bodyPr>
          <a:lstStyle/>
          <a:p>
            <a:pPr algn="ctr" defTabSz="1440180"/>
            <a:r>
              <a:rPr lang="pt-BR" sz="6900" b="1" dirty="0">
                <a:solidFill>
                  <a:srgbClr val="000066"/>
                </a:solidFill>
                <a:latin typeface="Arial" charset="0"/>
              </a:rPr>
              <a:t>              </a:t>
            </a:r>
            <a:r>
              <a:rPr lang="pt-BR" sz="6300" b="1" dirty="0">
                <a:solidFill>
                  <a:srgbClr val="000066"/>
                </a:solidFill>
                <a:latin typeface="Arial" charset="0"/>
              </a:rPr>
              <a:t>Título da pesquisa  XXXXXXXXXXXXXXXXX</a:t>
            </a:r>
          </a:p>
        </p:txBody>
      </p:sp>
      <p:sp>
        <p:nvSpPr>
          <p:cNvPr id="3075" name="Text Box 322"/>
          <p:cNvSpPr txBox="1">
            <a:spLocks noChangeArrowheads="1"/>
          </p:cNvSpPr>
          <p:nvPr/>
        </p:nvSpPr>
        <p:spPr bwMode="auto">
          <a:xfrm>
            <a:off x="360045" y="6207526"/>
            <a:ext cx="32188023" cy="3284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44014" tIns="72006" rIns="144014" bIns="72006">
            <a:spAutoFit/>
          </a:bodyPr>
          <a:lstStyle/>
          <a:p>
            <a:pPr algn="ctr" defTabSz="1440180"/>
            <a:r>
              <a:rPr lang="pt-BR" sz="4400" dirty="0" smtClean="0">
                <a:latin typeface="Arial" charset="0"/>
              </a:rPr>
              <a:t> </a:t>
            </a:r>
            <a:r>
              <a:rPr lang="pt-BR" sz="5100" dirty="0" smtClean="0">
                <a:solidFill>
                  <a:srgbClr val="000066"/>
                </a:solidFill>
                <a:latin typeface="Arial" charset="0"/>
              </a:rPr>
              <a:t>Aluno ou Aluna: </a:t>
            </a:r>
            <a:r>
              <a:rPr lang="pt-BR" sz="5100" b="1" dirty="0">
                <a:solidFill>
                  <a:srgbClr val="000066"/>
                </a:solidFill>
                <a:latin typeface="Arial" charset="0"/>
              </a:rPr>
              <a:t>XXXXXXXX</a:t>
            </a:r>
            <a:endParaRPr lang="pt-BR" sz="5100" dirty="0">
              <a:solidFill>
                <a:srgbClr val="000066"/>
              </a:solidFill>
              <a:latin typeface="Arial" charset="0"/>
            </a:endParaRPr>
          </a:p>
          <a:p>
            <a:pPr algn="ctr" defTabSz="1440180"/>
            <a:r>
              <a:rPr lang="pt-BR" sz="5100" smtClean="0">
                <a:solidFill>
                  <a:srgbClr val="000066"/>
                </a:solidFill>
                <a:latin typeface="Arial" charset="0"/>
              </a:rPr>
              <a:t> Orientador</a:t>
            </a:r>
            <a:r>
              <a:rPr lang="pt-BR" sz="5100" smtClean="0">
                <a:solidFill>
                  <a:srgbClr val="000000"/>
                </a:solidFill>
                <a:latin typeface="Arial" charset="0"/>
              </a:rPr>
              <a:t> ou Orientadora:</a:t>
            </a:r>
            <a:r>
              <a:rPr lang="pt-BR" sz="5100" smtClean="0">
                <a:solidFill>
                  <a:srgbClr val="000066"/>
                </a:solidFill>
                <a:latin typeface="Arial" charset="0"/>
              </a:rPr>
              <a:t> </a:t>
            </a:r>
            <a:r>
              <a:rPr lang="pt-BR" sz="5100" dirty="0">
                <a:solidFill>
                  <a:srgbClr val="000066"/>
                </a:solidFill>
                <a:latin typeface="Arial" charset="0"/>
              </a:rPr>
              <a:t>Prof. ou </a:t>
            </a:r>
            <a:r>
              <a:rPr lang="pt-BR" sz="5100" dirty="0" err="1">
                <a:solidFill>
                  <a:srgbClr val="000066"/>
                </a:solidFill>
                <a:latin typeface="Arial" charset="0"/>
              </a:rPr>
              <a:t>Profa</a:t>
            </a:r>
            <a:r>
              <a:rPr lang="pt-BR" sz="5100" dirty="0">
                <a:solidFill>
                  <a:srgbClr val="000066"/>
                </a:solidFill>
                <a:latin typeface="Arial" charset="0"/>
              </a:rPr>
              <a:t>. XXXXX Se for Doutor, Prof. Dr. ou </a:t>
            </a:r>
            <a:r>
              <a:rPr lang="pt-BR" sz="5100" dirty="0" err="1">
                <a:solidFill>
                  <a:srgbClr val="000066"/>
                </a:solidFill>
                <a:latin typeface="Arial" charset="0"/>
              </a:rPr>
              <a:t>Profa</a:t>
            </a:r>
            <a:r>
              <a:rPr lang="pt-BR" sz="5100" dirty="0">
                <a:solidFill>
                  <a:srgbClr val="000066"/>
                </a:solidFill>
                <a:latin typeface="Arial" charset="0"/>
              </a:rPr>
              <a:t>. Dra.</a:t>
            </a:r>
          </a:p>
          <a:p>
            <a:pPr algn="ctr" defTabSz="1440180"/>
            <a:r>
              <a:rPr lang="pt-BR" sz="5100" dirty="0">
                <a:solidFill>
                  <a:srgbClr val="000066"/>
                </a:solidFill>
                <a:latin typeface="Arial" charset="0"/>
              </a:rPr>
              <a:t>Ciências da Saúde – Odontologia - Indianópolis (trata-se de um exemplo</a:t>
            </a:r>
            <a:r>
              <a:rPr lang="pt-BR" sz="5100" dirty="0" smtClean="0">
                <a:solidFill>
                  <a:srgbClr val="000066"/>
                </a:solidFill>
                <a:latin typeface="Arial" charset="0"/>
              </a:rPr>
              <a:t>: cada </a:t>
            </a:r>
            <a:r>
              <a:rPr lang="pt-BR" sz="5100" dirty="0">
                <a:solidFill>
                  <a:srgbClr val="000066"/>
                </a:solidFill>
                <a:latin typeface="Arial" charset="0"/>
              </a:rPr>
              <a:t>aluno deve preencher com seus dados de curso e </a:t>
            </a:r>
            <a:r>
              <a:rPr lang="pt-BR" sz="5100" i="1" dirty="0">
                <a:solidFill>
                  <a:srgbClr val="000066"/>
                </a:solidFill>
                <a:latin typeface="Arial" charset="0"/>
              </a:rPr>
              <a:t>campus</a:t>
            </a:r>
            <a:r>
              <a:rPr lang="pt-BR" sz="5100" dirty="0">
                <a:solidFill>
                  <a:srgbClr val="000066"/>
                </a:solidFill>
                <a:latin typeface="Arial" charset="0"/>
              </a:rPr>
              <a:t>)</a:t>
            </a:r>
          </a:p>
        </p:txBody>
      </p:sp>
      <p:sp>
        <p:nvSpPr>
          <p:cNvPr id="3433" name="Text Box 361"/>
          <p:cNvSpPr txBox="1">
            <a:spLocks noChangeArrowheads="1"/>
          </p:cNvSpPr>
          <p:nvPr/>
        </p:nvSpPr>
        <p:spPr bwMode="auto">
          <a:xfrm>
            <a:off x="7163396" y="1256907"/>
            <a:ext cx="24478559" cy="2682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lIns="144014" tIns="72006" rIns="144014" bIns="72006">
            <a:spAutoFit/>
          </a:bodyPr>
          <a:lstStyle/>
          <a:p>
            <a:pPr algn="ctr" defTabSz="1440180">
              <a:lnSpc>
                <a:spcPct val="120000"/>
              </a:lnSpc>
            </a:pPr>
            <a:r>
              <a:rPr lang="pt-BR" sz="7200" b="1" dirty="0">
                <a:solidFill>
                  <a:srgbClr val="000066"/>
                </a:solidFill>
                <a:latin typeface="Arial" charset="0"/>
              </a:rPr>
              <a:t>Apoio CNPq- Programa Institucional de Bolsas de </a:t>
            </a:r>
          </a:p>
          <a:p>
            <a:pPr algn="ctr" defTabSz="1440180">
              <a:lnSpc>
                <a:spcPct val="120000"/>
              </a:lnSpc>
            </a:pPr>
            <a:r>
              <a:rPr lang="pt-BR" sz="7200" b="1" dirty="0">
                <a:solidFill>
                  <a:srgbClr val="000066"/>
                </a:solidFill>
                <a:latin typeface="Arial" charset="0"/>
              </a:rPr>
              <a:t>Iniciação Científica - PIBIC</a:t>
            </a: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1224153" y="36252281"/>
            <a:ext cx="11195900" cy="1519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7086" tIns="43543" rIns="87086" bIns="43543">
            <a:spAutoFit/>
          </a:bodyPr>
          <a:lstStyle/>
          <a:p>
            <a:pPr defTabSz="1440180"/>
            <a:r>
              <a:rPr lang="pt-BR" sz="5100" b="1" dirty="0">
                <a:latin typeface="Arial" charset="0"/>
              </a:rPr>
              <a:t> </a:t>
            </a:r>
          </a:p>
          <a:p>
            <a:pPr defTabSz="1440180"/>
            <a:r>
              <a:rPr lang="pt-BR" sz="4200" b="1" dirty="0">
                <a:solidFill>
                  <a:srgbClr val="000066"/>
                </a:solidFill>
                <a:latin typeface="Arial" charset="0"/>
              </a:rPr>
              <a:t>Palavras-chave</a:t>
            </a:r>
            <a:r>
              <a:rPr lang="pt-BR" sz="4200" dirty="0">
                <a:solidFill>
                  <a:srgbClr val="000066"/>
                </a:solidFill>
                <a:latin typeface="Arial" charset="0"/>
              </a:rPr>
              <a:t>: </a:t>
            </a:r>
            <a:r>
              <a:rPr lang="pt-BR" sz="4200" dirty="0" smtClean="0">
                <a:solidFill>
                  <a:srgbClr val="000066"/>
                </a:solidFill>
                <a:latin typeface="Arial" charset="0"/>
              </a:rPr>
              <a:t>(</a:t>
            </a:r>
            <a:r>
              <a:rPr lang="pt-BR" altLang="pt-BR" sz="4200" dirty="0" smtClean="0">
                <a:solidFill>
                  <a:srgbClr val="000000"/>
                </a:solidFill>
                <a:latin typeface="Arial" panose="020B0604020202020204" pitchFamily="34" charset="0"/>
              </a:rPr>
              <a:t>de </a:t>
            </a:r>
            <a:r>
              <a:rPr lang="pt-BR" altLang="pt-BR" sz="4200" dirty="0">
                <a:solidFill>
                  <a:srgbClr val="000000"/>
                </a:solidFill>
                <a:latin typeface="Arial" panose="020B0604020202020204" pitchFamily="34" charset="0"/>
              </a:rPr>
              <a:t>3 a 5</a:t>
            </a:r>
            <a:r>
              <a:rPr lang="pt-BR" sz="4200" dirty="0" smtClean="0">
                <a:solidFill>
                  <a:srgbClr val="000066"/>
                </a:solidFill>
                <a:latin typeface="Arial" charset="0"/>
              </a:rPr>
              <a:t>)</a:t>
            </a:r>
            <a:endParaRPr lang="pt-BR" sz="4200" dirty="0">
              <a:solidFill>
                <a:srgbClr val="000066"/>
              </a:solidFill>
              <a:latin typeface="Arial" charset="0"/>
            </a:endParaRPr>
          </a:p>
        </p:txBody>
      </p:sp>
      <p:pic>
        <p:nvPicPr>
          <p:cNvPr id="7" name="x__x0000_i1030" descr="LOGO UNIVERSIDADE PAULISTA 2025_Prancheta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43" y="1256907"/>
            <a:ext cx="80010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ereno">
  <a:themeElements>
    <a:clrScheme name="">
      <a:dk1>
        <a:srgbClr val="333333"/>
      </a:dk1>
      <a:lt1>
        <a:srgbClr val="A9BDA9"/>
      </a:lt1>
      <a:dk2>
        <a:srgbClr val="004C2B"/>
      </a:dk2>
      <a:lt2>
        <a:srgbClr val="578963"/>
      </a:lt2>
      <a:accent1>
        <a:srgbClr val="FFCCCC"/>
      </a:accent1>
      <a:accent2>
        <a:srgbClr val="B3E1B3"/>
      </a:accent2>
      <a:accent3>
        <a:srgbClr val="D1DBD1"/>
      </a:accent3>
      <a:accent4>
        <a:srgbClr val="2A2A2A"/>
      </a:accent4>
      <a:accent5>
        <a:srgbClr val="FFE2E2"/>
      </a:accent5>
      <a:accent6>
        <a:srgbClr val="A2CCA2"/>
      </a:accent6>
      <a:hlink>
        <a:srgbClr val="BDD7E5"/>
      </a:hlink>
      <a:folHlink>
        <a:srgbClr val="D2AAD2"/>
      </a:folHlink>
    </a:clrScheme>
    <a:fontScheme name="Seren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5128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5128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ereno 1">
        <a:dk1>
          <a:srgbClr val="333333"/>
        </a:dk1>
        <a:lt1>
          <a:srgbClr val="A9BDA9"/>
        </a:lt1>
        <a:dk2>
          <a:srgbClr val="004C2B"/>
        </a:dk2>
        <a:lt2>
          <a:srgbClr val="578963"/>
        </a:lt2>
        <a:accent1>
          <a:srgbClr val="E1B7B7"/>
        </a:accent1>
        <a:accent2>
          <a:srgbClr val="B3E1B3"/>
        </a:accent2>
        <a:accent3>
          <a:srgbClr val="D1DBD1"/>
        </a:accent3>
        <a:accent4>
          <a:srgbClr val="2A2A2A"/>
        </a:accent4>
        <a:accent5>
          <a:srgbClr val="EED8D8"/>
        </a:accent5>
        <a:accent6>
          <a:srgbClr val="A2CCA2"/>
        </a:accent6>
        <a:hlink>
          <a:srgbClr val="BDD7E5"/>
        </a:hlink>
        <a:folHlink>
          <a:srgbClr val="D2A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reno 2">
        <a:dk1>
          <a:srgbClr val="333333"/>
        </a:dk1>
        <a:lt1>
          <a:srgbClr val="FFFFFF"/>
        </a:lt1>
        <a:dk2>
          <a:srgbClr val="004C2B"/>
        </a:dk2>
        <a:lt2>
          <a:srgbClr val="578963"/>
        </a:lt2>
        <a:accent1>
          <a:srgbClr val="E1B7B7"/>
        </a:accent1>
        <a:accent2>
          <a:srgbClr val="B3E1B3"/>
        </a:accent2>
        <a:accent3>
          <a:srgbClr val="FFFFFF"/>
        </a:accent3>
        <a:accent4>
          <a:srgbClr val="2A2A2A"/>
        </a:accent4>
        <a:accent5>
          <a:srgbClr val="EED8D8"/>
        </a:accent5>
        <a:accent6>
          <a:srgbClr val="A2CCA2"/>
        </a:accent6>
        <a:hlink>
          <a:srgbClr val="BDD7E5"/>
        </a:hlink>
        <a:folHlink>
          <a:srgbClr val="D2A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reno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B2B2B2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C:\Arquivos de programas\Microsoft Office\Modelos\Estruturas de apresentação\SERENO.POT</Template>
  <TotalTime>1250</TotalTime>
  <Words>80</Words>
  <Application>Microsoft Office PowerPoint</Application>
  <PresentationFormat>Personalizar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Monotype Sorts</vt:lpstr>
      <vt:lpstr>Times New Roman</vt:lpstr>
      <vt:lpstr>Sereno</vt:lpstr>
      <vt:lpstr>Apresentação do PowerPoint</vt:lpstr>
    </vt:vector>
  </TitlesOfParts>
  <Company>UNIVERSIDADE PAULISTA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sem título</dc:title>
  <dc:creator>UNIP</dc:creator>
  <cp:lastModifiedBy>Pesquisa UNIP</cp:lastModifiedBy>
  <cp:revision>185</cp:revision>
  <dcterms:created xsi:type="dcterms:W3CDTF">2001-04-12T15:26:35Z</dcterms:created>
  <dcterms:modified xsi:type="dcterms:W3CDTF">2025-01-31T21:39:55Z</dcterms:modified>
</cp:coreProperties>
</file>